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3" r:id="rId8"/>
    <p:sldId id="270" r:id="rId9"/>
    <p:sldId id="265" r:id="rId10"/>
    <p:sldId id="276" r:id="rId11"/>
    <p:sldId id="275" r:id="rId12"/>
    <p:sldId id="274" r:id="rId13"/>
    <p:sldId id="271" r:id="rId14"/>
    <p:sldId id="261" r:id="rId15"/>
    <p:sldId id="277" r:id="rId16"/>
    <p:sldId id="266" r:id="rId17"/>
    <p:sldId id="262" r:id="rId18"/>
    <p:sldId id="264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FF"/>
    <a:srgbClr val="0000FF"/>
    <a:srgbClr val="58E7EE"/>
    <a:srgbClr val="00CC00"/>
    <a:srgbClr val="73C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04AC-C82D-4F8F-9383-EAB6344202C0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BAB-3B1D-4DAA-A2E7-37C85A25A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2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04AC-C82D-4F8F-9383-EAB6344202C0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BAB-3B1D-4DAA-A2E7-37C85A25A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6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04AC-C82D-4F8F-9383-EAB6344202C0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BAB-3B1D-4DAA-A2E7-37C85A25A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8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04AC-C82D-4F8F-9383-EAB6344202C0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BAB-3B1D-4DAA-A2E7-37C85A25A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4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04AC-C82D-4F8F-9383-EAB6344202C0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BAB-3B1D-4DAA-A2E7-37C85A25A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3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04AC-C82D-4F8F-9383-EAB6344202C0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BAB-3B1D-4DAA-A2E7-37C85A25A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04AC-C82D-4F8F-9383-EAB6344202C0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BAB-3B1D-4DAA-A2E7-37C85A25A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4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04AC-C82D-4F8F-9383-EAB6344202C0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BAB-3B1D-4DAA-A2E7-37C85A25A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5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04AC-C82D-4F8F-9383-EAB6344202C0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BAB-3B1D-4DAA-A2E7-37C85A25A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8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04AC-C82D-4F8F-9383-EAB6344202C0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BAB-3B1D-4DAA-A2E7-37C85A25A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6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04AC-C82D-4F8F-9383-EAB6344202C0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BAB-3B1D-4DAA-A2E7-37C85A25A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3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804AC-C82D-4F8F-9383-EAB6344202C0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25BAB-3B1D-4DAA-A2E7-37C85A25A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3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406" y="152400"/>
            <a:ext cx="8821994" cy="6553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0865" y="457200"/>
            <a:ext cx="50292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0803" y="2214316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লুৎফুল কবির ভুঁইয়া</a:t>
            </a:r>
          </a:p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এ.এল.খান </a:t>
            </a:r>
            <a:r>
              <a:rPr lang="bn-BD" sz="24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2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/বি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চান্দগাঁও,চট্টগ্রাম।</a:t>
            </a:r>
          </a:p>
          <a:p>
            <a:pPr algn="ctr"/>
            <a:r>
              <a:rPr lang="bn-BD" sz="3200" dirty="0" smtClean="0">
                <a:solidFill>
                  <a:srgbClr val="00B0F0"/>
                </a:solidFill>
                <a:latin typeface="+mj-lt"/>
                <a:cs typeface="NikoshBAN" pitchFamily="2" charset="0"/>
              </a:rPr>
              <a:t>Mobile</a:t>
            </a:r>
            <a:r>
              <a:rPr lang="bn-BD" sz="3200" dirty="0" smtClean="0">
                <a:latin typeface="+mj-lt"/>
                <a:cs typeface="NikoshBAN" pitchFamily="2" charset="0"/>
              </a:rPr>
              <a:t> </a:t>
            </a:r>
            <a:r>
              <a:rPr lang="bn-BD" sz="3200" dirty="0" smtClean="0">
                <a:latin typeface="+mj-lt"/>
                <a:cs typeface="NikoshBAN" pitchFamily="2" charset="0"/>
              </a:rPr>
              <a:t>: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01819873735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7030A0"/>
                </a:solidFill>
                <a:cs typeface="NikoshBAN" pitchFamily="2" charset="0"/>
              </a:rPr>
              <a:t>   E-mail:</a:t>
            </a:r>
            <a:r>
              <a:rPr lang="bn-BD" sz="2400" dirty="0" smtClean="0">
                <a:solidFill>
                  <a:srgbClr val="7030A0"/>
                </a:solidFill>
                <a:cs typeface="NikoshBAN" pitchFamily="2" charset="0"/>
              </a:rPr>
              <a:t>lutful_</a:t>
            </a:r>
            <a:r>
              <a:rPr lang="en-US" sz="2000" dirty="0" smtClean="0">
                <a:solidFill>
                  <a:srgbClr val="7030A0"/>
                </a:solidFill>
                <a:cs typeface="NikoshBAN" pitchFamily="2" charset="0"/>
              </a:rPr>
              <a:t>4208</a:t>
            </a:r>
            <a:r>
              <a:rPr lang="en-US" sz="2400" dirty="0" smtClean="0">
                <a:solidFill>
                  <a:srgbClr val="7030A0"/>
                </a:solidFill>
                <a:cs typeface="NikoshBAN" pitchFamily="2" charset="0"/>
              </a:rPr>
              <a:t>@</a:t>
            </a:r>
            <a:r>
              <a:rPr lang="en-US" sz="2000" dirty="0" smtClean="0">
                <a:solidFill>
                  <a:srgbClr val="7030A0"/>
                </a:solidFill>
                <a:cs typeface="NikoshBAN" pitchFamily="2" charset="0"/>
              </a:rPr>
              <a:t>yahoo.com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7" y="571499"/>
            <a:ext cx="1404509" cy="10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7200"/>
            <a:ext cx="32766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4" y="660327"/>
            <a:ext cx="2519726" cy="5359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9487" y="2747950"/>
            <a:ext cx="536557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কাজ:</a:t>
            </a: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দাঁত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দিয়ে খাবার 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কেটে 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টুকরা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 করা হয়।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  <a:p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791200"/>
            <a:ext cx="16145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কর্তন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48000" y="1219200"/>
            <a:ext cx="2514600" cy="12954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62600" y="457200"/>
            <a:ext cx="838200" cy="15240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6" y="692728"/>
            <a:ext cx="2290014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4880" y="3048000"/>
            <a:ext cx="66191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কাজ: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দাঁত দিয়ে খাবার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ছেঁড়া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হয়।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707559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ছেদন</a:t>
            </a:r>
            <a:endParaRPr lang="bn-BD" sz="44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09600"/>
            <a:ext cx="2819400" cy="1219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524880" y="1828800"/>
            <a:ext cx="3723520" cy="1219200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48400" y="457200"/>
            <a:ext cx="8001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9600"/>
            <a:ext cx="2819400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6" y="685800"/>
            <a:ext cx="2626124" cy="5345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2286000"/>
            <a:ext cx="586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কাজ: </a:t>
            </a:r>
          </a:p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দাঁত দিয়ে </a:t>
            </a:r>
          </a:p>
          <a:p>
            <a:r>
              <a:rPr lang="bn-BD" sz="6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চর্বন, পেষণ </a:t>
            </a:r>
          </a:p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উভয় কাজ করা হয়।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73387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অগ্রপেষন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67000" y="2057400"/>
            <a:ext cx="42291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96100" y="609600"/>
            <a:ext cx="723900" cy="14478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1000"/>
            <a:ext cx="2819400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4" y="152400"/>
            <a:ext cx="3062966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6019800"/>
            <a:ext cx="1358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পেষণ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072348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কাজ: </a:t>
            </a:r>
          </a:p>
          <a:p>
            <a:r>
              <a:rPr lang="bn-BD" sz="6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খাদ্যবস্তু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চর্বন ও পেষণে </a:t>
            </a:r>
            <a:r>
              <a:rPr lang="bn-BD" sz="6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ব্যবহৃত হয়।</a:t>
            </a:r>
            <a:endParaRPr lang="en-US" sz="60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95600" y="1676400"/>
            <a:ext cx="4876800" cy="1143000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772400" y="381000"/>
            <a:ext cx="838200" cy="1295400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6523" y="457200"/>
            <a:ext cx="56388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দাঁতের লম্বচ্ছেদ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6"/>
          <a:stretch/>
        </p:blipFill>
        <p:spPr>
          <a:xfrm>
            <a:off x="936523" y="1905000"/>
            <a:ext cx="4107425" cy="467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4864" y="4953000"/>
            <a:ext cx="1529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সিমেন্ট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4864" y="1905000"/>
            <a:ext cx="17411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এনামেল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905622" y="2795250"/>
            <a:ext cx="1338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ডেন্টিন</a:t>
            </a: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7447" y="3518525"/>
            <a:ext cx="1563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দন্তমজ্জা</a:t>
            </a:r>
          </a:p>
          <a:p>
            <a:endParaRPr lang="en-US" sz="4400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4114800" y="2286000"/>
            <a:ext cx="2732312" cy="1143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3782959" y="2971800"/>
            <a:ext cx="3064151" cy="1330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3505201" y="3695075"/>
            <a:ext cx="3314874" cy="1330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4114800" y="5223420"/>
            <a:ext cx="2705274" cy="1143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t="8149" r="32234" b="-2382"/>
          <a:stretch/>
        </p:blipFill>
        <p:spPr>
          <a:xfrm>
            <a:off x="1447800" y="490430"/>
            <a:ext cx="3205164" cy="5187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5677480"/>
            <a:ext cx="5958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 : পেষণ দাঁতরে লম্বচ্ছেদ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1545" y="4690969"/>
            <a:ext cx="3467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দাঁতের মজ্জায় খাদ্য ও অক্সিজেন সর্বরাহ করে 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5962897" y="1479752"/>
            <a:ext cx="133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দন্ত মজ্জা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7254" y="1981200"/>
            <a:ext cx="133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048000"/>
            <a:ext cx="226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চোয়ালের অস্থি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>
            <a:off x="3581400" y="5229578"/>
            <a:ext cx="1790145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534456" y="3352800"/>
            <a:ext cx="1409144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534456" y="2273587"/>
            <a:ext cx="1409144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81400" y="1740187"/>
            <a:ext cx="2362200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43600" y="7252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দাঁত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810000" y="990600"/>
            <a:ext cx="2209800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27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228600"/>
            <a:ext cx="5486400" cy="962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5459343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 2" pitchFamily="18" charset="2"/>
              <a:buChar char=""/>
            </a:pPr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কর্তন দাঁত ও পেষন দাঁতের পার্থক্য কর।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2200" y="1550362"/>
            <a:ext cx="4724400" cy="3429263"/>
            <a:chOff x="1981200" y="1371600"/>
            <a:chExt cx="4724400" cy="3429263"/>
          </a:xfrm>
        </p:grpSpPr>
        <p:grpSp>
          <p:nvGrpSpPr>
            <p:cNvPr id="7" name="Group 6"/>
            <p:cNvGrpSpPr/>
            <p:nvPr/>
          </p:nvGrpSpPr>
          <p:grpSpPr>
            <a:xfrm>
              <a:off x="2240300" y="1600200"/>
              <a:ext cx="4314002" cy="3200663"/>
              <a:chOff x="2240300" y="1600200"/>
              <a:chExt cx="4314002" cy="3200663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0300" y="1600200"/>
                <a:ext cx="1747233" cy="3100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8203" y="1752600"/>
                <a:ext cx="2126099" cy="304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1981200" y="1371600"/>
              <a:ext cx="4724400" cy="34292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76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471948"/>
            <a:ext cx="3962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86000"/>
            <a:ext cx="80634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 2" pitchFamily="18" charset="2"/>
              <a:buChar char="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 দেহের সবচেয়ে শক্ত অংশের নাম কি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 2" pitchFamily="18" charset="2"/>
              <a:buChar char="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নীচের চোয়ালে কয়টি দাঁত থাকে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 2" pitchFamily="18" charset="2"/>
              <a:buChar char="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স্থায়ী দাঁত কি</a:t>
            </a:r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457200" indent="-457200">
              <a:buFont typeface="Wingdings 2" pitchFamily="18" charset="2"/>
              <a:buChar char="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কত বছর বয়সে স্থায়ী দাঁত উঠে?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1676400" y="304800"/>
            <a:ext cx="5867400" cy="1752600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172" y="3505200"/>
            <a:ext cx="7665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 2" pitchFamily="18" charset="2"/>
              <a:buChar char=""/>
            </a:pP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 আদর্শ দাঁতের চিহ্নিত চিত্র অংকন কর। </a:t>
            </a:r>
          </a:p>
        </p:txBody>
      </p:sp>
    </p:spTree>
    <p:extLst>
      <p:ext uri="{BB962C8B-B14F-4D97-AF65-F5344CB8AC3E}">
        <p14:creationId xmlns:p14="http://schemas.microsoft.com/office/powerpoint/2010/main" val="23290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304800"/>
            <a:ext cx="8229600" cy="6248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23652"/>
            <a:ext cx="4908511" cy="3951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805770"/>
            <a:ext cx="40355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1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3886200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133600"/>
            <a:ext cx="35781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 বিজ্ঞান</a:t>
            </a: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৯ম শ্রেণি</a:t>
            </a:r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0"/>
            <a:ext cx="4876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514600"/>
            <a:ext cx="6248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</a:t>
            </a:r>
            <a:r>
              <a:rPr lang="en-US" sz="36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:-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দাঁতের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দাঁতের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দাঁতের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বিশ্লেষণ করতে পারবে।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দাঁতের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বিশ্লেষণ করতে পারবে।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0" y="771832"/>
            <a:ext cx="61722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9794" y="247065"/>
            <a:ext cx="3672006" cy="743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কিসের ছবি?</a:t>
            </a:r>
            <a:endParaRPr lang="en-US" sz="4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19201"/>
            <a:ext cx="8915400" cy="54346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86600" y="5545869"/>
            <a:ext cx="18133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দাঁতের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0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78310"/>
            <a:ext cx="67553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দাঁত</a:t>
            </a:r>
            <a:endParaRPr lang="bn-BD" sz="8800" b="1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৫ম অধ্যায়</a:t>
            </a:r>
          </a:p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খাদ্য, পুষ্টি,পরিপাক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6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নং ৭২-৭৩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228600"/>
            <a:ext cx="4876800" cy="838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দাঁতের প্রকার ভেদ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1027471" y="1804911"/>
            <a:ext cx="4495800" cy="39501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0729" y="1524000"/>
            <a:ext cx="1301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কর্তন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8022" y="2057400"/>
            <a:ext cx="1311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ছেদন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3886200"/>
            <a:ext cx="1370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পেষন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4476" y="3048000"/>
            <a:ext cx="21371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অগ্রপেষন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4324494" y="2057399"/>
            <a:ext cx="2526234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731672" y="2501592"/>
            <a:ext cx="2202528" cy="63192"/>
          </a:xfrm>
          <a:prstGeom prst="rightArrow">
            <a:avLst/>
          </a:prstGeom>
          <a:solidFill>
            <a:srgbClr val="58E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181048" y="3377551"/>
            <a:ext cx="1669680" cy="92334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5523270" y="4419600"/>
            <a:ext cx="1258529" cy="1143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7400" y="228600"/>
            <a:ext cx="4724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দাঁতের  অবস্থান ভেদে গঠন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5836410"/>
            <a:ext cx="1233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কর্তন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4163961"/>
            <a:ext cx="19708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অগ্রপেষন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9417" y="2743200"/>
            <a:ext cx="1426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পেষন 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832346" y="1101492"/>
            <a:ext cx="1099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ছেদন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1070576"/>
            <a:ext cx="4572001" cy="5444951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8" idx="1"/>
          </p:cNvCxnSpPr>
          <p:nvPr/>
        </p:nvCxnSpPr>
        <p:spPr>
          <a:xfrm flipH="1" flipV="1">
            <a:off x="4038600" y="1486212"/>
            <a:ext cx="2793746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</p:cNvCxnSpPr>
          <p:nvPr/>
        </p:nvCxnSpPr>
        <p:spPr>
          <a:xfrm flipH="1" flipV="1">
            <a:off x="4564817" y="3127920"/>
            <a:ext cx="2134600" cy="1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1"/>
          </p:cNvCxnSpPr>
          <p:nvPr/>
        </p:nvCxnSpPr>
        <p:spPr>
          <a:xfrm flipH="1" flipV="1">
            <a:off x="3581400" y="4548681"/>
            <a:ext cx="32004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1"/>
          </p:cNvCxnSpPr>
          <p:nvPr/>
        </p:nvCxnSpPr>
        <p:spPr>
          <a:xfrm flipH="1" flipV="1">
            <a:off x="1676400" y="6221130"/>
            <a:ext cx="51054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49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2090738" cy="371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848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3612062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6867" y="1135559"/>
            <a:ext cx="1039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মুকুট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96146" y="4038600"/>
            <a:ext cx="752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8269" y="2133600"/>
            <a:ext cx="934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গ্রীবা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5943600"/>
            <a:ext cx="3522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দাঁতের বাহ্যিক গঠন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886201" y="881115"/>
            <a:ext cx="310314" cy="1252485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3886201" y="2286000"/>
            <a:ext cx="206875" cy="537121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3810000" y="2899321"/>
            <a:ext cx="517190" cy="3044279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325594" y="1520279"/>
            <a:ext cx="1922806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325594" y="2554560"/>
            <a:ext cx="1922806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01794" y="4395052"/>
            <a:ext cx="1922806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13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226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Lutful</cp:lastModifiedBy>
  <cp:revision>130</cp:revision>
  <dcterms:created xsi:type="dcterms:W3CDTF">2013-01-12T09:49:01Z</dcterms:created>
  <dcterms:modified xsi:type="dcterms:W3CDTF">2013-08-19T13:28:02Z</dcterms:modified>
</cp:coreProperties>
</file>